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7E242-5975-46AB-94AA-CB12E5600E79}" v="7" dt="2020-11-24T19:36:46.0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4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kt Müller" userId="114bc88d9ad2ff72" providerId="LiveId" clId="{7ED7E242-5975-46AB-94AA-CB12E5600E79}"/>
    <pc:docChg chg="custSel addSld modSld">
      <pc:chgData name="Benedikt Müller" userId="114bc88d9ad2ff72" providerId="LiveId" clId="{7ED7E242-5975-46AB-94AA-CB12E5600E79}" dt="2020-11-24T19:39:50.833" v="657" actId="20577"/>
      <pc:docMkLst>
        <pc:docMk/>
      </pc:docMkLst>
      <pc:sldChg chg="addSp delSp modSp new mod">
        <pc:chgData name="Benedikt Müller" userId="114bc88d9ad2ff72" providerId="LiveId" clId="{7ED7E242-5975-46AB-94AA-CB12E5600E79}" dt="2020-11-24T19:39:50.833" v="657" actId="20577"/>
        <pc:sldMkLst>
          <pc:docMk/>
          <pc:sldMk cId="1386472198" sldId="256"/>
        </pc:sldMkLst>
        <pc:spChg chg="del">
          <ac:chgData name="Benedikt Müller" userId="114bc88d9ad2ff72" providerId="LiveId" clId="{7ED7E242-5975-46AB-94AA-CB12E5600E79}" dt="2020-11-24T19:18:08.278" v="1" actId="478"/>
          <ac:spMkLst>
            <pc:docMk/>
            <pc:sldMk cId="1386472198" sldId="256"/>
            <ac:spMk id="2" creationId="{E2A5C465-373E-4E95-A41B-0FD94E9D7C2B}"/>
          </ac:spMkLst>
        </pc:spChg>
        <pc:spChg chg="del">
          <ac:chgData name="Benedikt Müller" userId="114bc88d9ad2ff72" providerId="LiveId" clId="{7ED7E242-5975-46AB-94AA-CB12E5600E79}" dt="2020-11-24T19:18:09.158" v="2" actId="478"/>
          <ac:spMkLst>
            <pc:docMk/>
            <pc:sldMk cId="1386472198" sldId="256"/>
            <ac:spMk id="3" creationId="{B610D087-2147-432F-8C51-2B8EF216D3E5}"/>
          </ac:spMkLst>
        </pc:spChg>
        <pc:spChg chg="add mod">
          <ac:chgData name="Benedikt Müller" userId="114bc88d9ad2ff72" providerId="LiveId" clId="{7ED7E242-5975-46AB-94AA-CB12E5600E79}" dt="2020-11-24T19:18:57.221" v="22" actId="2711"/>
          <ac:spMkLst>
            <pc:docMk/>
            <pc:sldMk cId="1386472198" sldId="256"/>
            <ac:spMk id="4" creationId="{58A48798-A47C-495B-9477-929FEAD7684D}"/>
          </ac:spMkLst>
        </pc:spChg>
        <pc:spChg chg="add del mod">
          <ac:chgData name="Benedikt Müller" userId="114bc88d9ad2ff72" providerId="LiveId" clId="{7ED7E242-5975-46AB-94AA-CB12E5600E79}" dt="2020-11-24T19:20:29.079" v="39" actId="478"/>
          <ac:spMkLst>
            <pc:docMk/>
            <pc:sldMk cId="1386472198" sldId="256"/>
            <ac:spMk id="8" creationId="{8E586EA4-5567-4758-89B4-3D42ACE20AA9}"/>
          </ac:spMkLst>
        </pc:spChg>
        <pc:spChg chg="add del mod">
          <ac:chgData name="Benedikt Müller" userId="114bc88d9ad2ff72" providerId="LiveId" clId="{7ED7E242-5975-46AB-94AA-CB12E5600E79}" dt="2020-11-24T19:22:51.480" v="49" actId="478"/>
          <ac:spMkLst>
            <pc:docMk/>
            <pc:sldMk cId="1386472198" sldId="256"/>
            <ac:spMk id="9" creationId="{60FC7355-9425-4A15-999C-9942AED2A2AD}"/>
          </ac:spMkLst>
        </pc:spChg>
        <pc:spChg chg="add mod">
          <ac:chgData name="Benedikt Müller" userId="114bc88d9ad2ff72" providerId="LiveId" clId="{7ED7E242-5975-46AB-94AA-CB12E5600E79}" dt="2020-11-24T19:28:34.857" v="124" actId="14861"/>
          <ac:spMkLst>
            <pc:docMk/>
            <pc:sldMk cId="1386472198" sldId="256"/>
            <ac:spMk id="10" creationId="{857B790E-F209-4BBE-B2AE-FD83C4B42979}"/>
          </ac:spMkLst>
        </pc:spChg>
        <pc:spChg chg="add mod">
          <ac:chgData name="Benedikt Müller" userId="114bc88d9ad2ff72" providerId="LiveId" clId="{7ED7E242-5975-46AB-94AA-CB12E5600E79}" dt="2020-11-24T19:36:01.428" v="177" actId="14100"/>
          <ac:spMkLst>
            <pc:docMk/>
            <pc:sldMk cId="1386472198" sldId="256"/>
            <ac:spMk id="11" creationId="{9E8BA2FA-027E-4DE4-A1BD-A9C37D60EE6F}"/>
          </ac:spMkLst>
        </pc:spChg>
        <pc:spChg chg="add del">
          <ac:chgData name="Benedikt Müller" userId="114bc88d9ad2ff72" providerId="LiveId" clId="{7ED7E242-5975-46AB-94AA-CB12E5600E79}" dt="2020-11-24T19:26:37.551" v="111" actId="478"/>
          <ac:spMkLst>
            <pc:docMk/>
            <pc:sldMk cId="1386472198" sldId="256"/>
            <ac:spMk id="12" creationId="{7163FB6E-3A8C-4FB1-8C5A-9ACAD62FB81D}"/>
          </ac:spMkLst>
        </pc:spChg>
        <pc:spChg chg="add del">
          <ac:chgData name="Benedikt Müller" userId="114bc88d9ad2ff72" providerId="LiveId" clId="{7ED7E242-5975-46AB-94AA-CB12E5600E79}" dt="2020-11-24T19:26:49.975" v="113" actId="478"/>
          <ac:spMkLst>
            <pc:docMk/>
            <pc:sldMk cId="1386472198" sldId="256"/>
            <ac:spMk id="13" creationId="{3A5A1472-EE29-4D82-B789-D3BFCCAFBF60}"/>
          </ac:spMkLst>
        </pc:spChg>
        <pc:spChg chg="add del">
          <ac:chgData name="Benedikt Müller" userId="114bc88d9ad2ff72" providerId="LiveId" clId="{7ED7E242-5975-46AB-94AA-CB12E5600E79}" dt="2020-11-24T19:27:07.273" v="115" actId="478"/>
          <ac:spMkLst>
            <pc:docMk/>
            <pc:sldMk cId="1386472198" sldId="256"/>
            <ac:spMk id="14" creationId="{FB6E4C27-9FC5-42CA-9586-4C50C03B1B45}"/>
          </ac:spMkLst>
        </pc:spChg>
        <pc:spChg chg="add del">
          <ac:chgData name="Benedikt Müller" userId="114bc88d9ad2ff72" providerId="LiveId" clId="{7ED7E242-5975-46AB-94AA-CB12E5600E79}" dt="2020-11-24T19:27:30.479" v="117" actId="478"/>
          <ac:spMkLst>
            <pc:docMk/>
            <pc:sldMk cId="1386472198" sldId="256"/>
            <ac:spMk id="15" creationId="{FBC36D4F-5FED-4645-9D15-784C4EADD200}"/>
          </ac:spMkLst>
        </pc:spChg>
        <pc:spChg chg="add mod ord">
          <ac:chgData name="Benedikt Müller" userId="114bc88d9ad2ff72" providerId="LiveId" clId="{7ED7E242-5975-46AB-94AA-CB12E5600E79}" dt="2020-11-24T19:36:11.040" v="178" actId="14100"/>
          <ac:spMkLst>
            <pc:docMk/>
            <pc:sldMk cId="1386472198" sldId="256"/>
            <ac:spMk id="16" creationId="{6BC524F2-59C4-44CD-A070-BEE33390D8D7}"/>
          </ac:spMkLst>
        </pc:spChg>
        <pc:spChg chg="add mod">
          <ac:chgData name="Benedikt Müller" userId="114bc88d9ad2ff72" providerId="LiveId" clId="{7ED7E242-5975-46AB-94AA-CB12E5600E79}" dt="2020-11-24T19:39:50.833" v="657" actId="20577"/>
          <ac:spMkLst>
            <pc:docMk/>
            <pc:sldMk cId="1386472198" sldId="256"/>
            <ac:spMk id="17" creationId="{04890FB0-7A2E-4BA6-AA43-BF737C1CA4FE}"/>
          </ac:spMkLst>
        </pc:spChg>
        <pc:cxnChg chg="add del mod">
          <ac:chgData name="Benedikt Müller" userId="114bc88d9ad2ff72" providerId="LiveId" clId="{7ED7E242-5975-46AB-94AA-CB12E5600E79}" dt="2020-11-24T19:24:53.823" v="79" actId="478"/>
          <ac:cxnSpMkLst>
            <pc:docMk/>
            <pc:sldMk cId="1386472198" sldId="256"/>
            <ac:cxnSpMk id="6" creationId="{87775120-FF3C-4EC5-8F4A-CFECC8870CE3}"/>
          </ac:cxnSpMkLst>
        </pc:cxnChg>
        <pc:cxnChg chg="add del mod">
          <ac:chgData name="Benedikt Müller" userId="114bc88d9ad2ff72" providerId="LiveId" clId="{7ED7E242-5975-46AB-94AA-CB12E5600E79}" dt="2020-11-24T19:24:54.487" v="80" actId="478"/>
          <ac:cxnSpMkLst>
            <pc:docMk/>
            <pc:sldMk cId="1386472198" sldId="256"/>
            <ac:cxnSpMk id="7" creationId="{129DF673-0876-414A-ABBA-F4BC34EAFE2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861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391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34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26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751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14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3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8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80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88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313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CD46D-7653-44FF-8605-2256DBBAC2FE}" type="datetimeFigureOut">
              <a:rPr lang="de-DE" smtClean="0"/>
              <a:t>24.11.2020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1991F-756E-4F97-AB2A-E4BD110BC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8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6BC524F2-59C4-44CD-A070-BEE33390D8D7}"/>
              </a:ext>
            </a:extLst>
          </p:cNvPr>
          <p:cNvSpPr/>
          <p:nvPr/>
        </p:nvSpPr>
        <p:spPr>
          <a:xfrm>
            <a:off x="482600" y="6489700"/>
            <a:ext cx="2616200" cy="3314700"/>
          </a:xfrm>
          <a:custGeom>
            <a:avLst/>
            <a:gdLst>
              <a:gd name="connsiteX0" fmla="*/ 0 w 2616200"/>
              <a:gd name="connsiteY0" fmla="*/ 3314700 h 3314700"/>
              <a:gd name="connsiteX1" fmla="*/ 886132 w 2616200"/>
              <a:gd name="connsiteY1" fmla="*/ 3088697 h 3314700"/>
              <a:gd name="connsiteX2" fmla="*/ 1160411 w 2616200"/>
              <a:gd name="connsiteY2" fmla="*/ 2335356 h 3314700"/>
              <a:gd name="connsiteX3" fmla="*/ 1624575 w 2616200"/>
              <a:gd name="connsiteY3" fmla="*/ 1097725 h 3314700"/>
              <a:gd name="connsiteX4" fmla="*/ 2363019 w 2616200"/>
              <a:gd name="connsiteY4" fmla="*/ 710292 h 3314700"/>
              <a:gd name="connsiteX5" fmla="*/ 2616200 w 2616200"/>
              <a:gd name="connsiteY5" fmla="*/ 0 h 33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200" h="3314700" extrusionOk="0">
                <a:moveTo>
                  <a:pt x="0" y="3314700"/>
                </a:moveTo>
                <a:cubicBezTo>
                  <a:pt x="348706" y="3280278"/>
                  <a:pt x="715041" y="3290206"/>
                  <a:pt x="886132" y="3088697"/>
                </a:cubicBezTo>
                <a:cubicBezTo>
                  <a:pt x="1046237" y="2929877"/>
                  <a:pt x="1021241" y="2657390"/>
                  <a:pt x="1160411" y="2335356"/>
                </a:cubicBezTo>
                <a:cubicBezTo>
                  <a:pt x="1315853" y="2054114"/>
                  <a:pt x="1383147" y="1322397"/>
                  <a:pt x="1624575" y="1097725"/>
                </a:cubicBezTo>
                <a:cubicBezTo>
                  <a:pt x="1815272" y="804086"/>
                  <a:pt x="2187057" y="851923"/>
                  <a:pt x="2363019" y="710292"/>
                </a:cubicBezTo>
                <a:cubicBezTo>
                  <a:pt x="2525518" y="529890"/>
                  <a:pt x="2582097" y="100514"/>
                  <a:pt x="2616200" y="0"/>
                </a:cubicBezTo>
              </a:path>
            </a:pathLst>
          </a:custGeom>
          <a:noFill/>
          <a:ln w="225425"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862159109">
                  <a:custGeom>
                    <a:avLst/>
                    <a:gdLst>
                      <a:gd name="connsiteX0" fmla="*/ 0 w 3149600"/>
                      <a:gd name="connsiteY0" fmla="*/ 3911600 h 3911600"/>
                      <a:gd name="connsiteX1" fmla="*/ 1066800 w 3149600"/>
                      <a:gd name="connsiteY1" fmla="*/ 3644900 h 3911600"/>
                      <a:gd name="connsiteX2" fmla="*/ 1397000 w 3149600"/>
                      <a:gd name="connsiteY2" fmla="*/ 2755900 h 3911600"/>
                      <a:gd name="connsiteX3" fmla="*/ 1955800 w 3149600"/>
                      <a:gd name="connsiteY3" fmla="*/ 1295400 h 3911600"/>
                      <a:gd name="connsiteX4" fmla="*/ 2844800 w 3149600"/>
                      <a:gd name="connsiteY4" fmla="*/ 838200 h 3911600"/>
                      <a:gd name="connsiteX5" fmla="*/ 3149600 w 3149600"/>
                      <a:gd name="connsiteY5" fmla="*/ 0 h 3911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149600" h="3911600">
                        <a:moveTo>
                          <a:pt x="0" y="3911600"/>
                        </a:moveTo>
                        <a:cubicBezTo>
                          <a:pt x="416983" y="3874558"/>
                          <a:pt x="833967" y="3837517"/>
                          <a:pt x="1066800" y="3644900"/>
                        </a:cubicBezTo>
                        <a:cubicBezTo>
                          <a:pt x="1299633" y="3452283"/>
                          <a:pt x="1248833" y="3147483"/>
                          <a:pt x="1397000" y="2755900"/>
                        </a:cubicBezTo>
                        <a:cubicBezTo>
                          <a:pt x="1545167" y="2364317"/>
                          <a:pt x="1714500" y="1615017"/>
                          <a:pt x="1955800" y="1295400"/>
                        </a:cubicBezTo>
                        <a:cubicBezTo>
                          <a:pt x="2197100" y="975783"/>
                          <a:pt x="2645833" y="1054100"/>
                          <a:pt x="2844800" y="838200"/>
                        </a:cubicBezTo>
                        <a:cubicBezTo>
                          <a:pt x="3043767" y="622300"/>
                          <a:pt x="3115733" y="131233"/>
                          <a:pt x="3149600" y="0"/>
                        </a:cubicBezTo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8A48798-A47C-495B-9477-929FEAD7684D}"/>
              </a:ext>
            </a:extLst>
          </p:cNvPr>
          <p:cNvSpPr txBox="1"/>
          <p:nvPr/>
        </p:nvSpPr>
        <p:spPr>
          <a:xfrm>
            <a:off x="203200" y="210066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Bauhaus 93" panose="04030905020B02020C02" pitchFamily="82" charset="0"/>
              </a:rPr>
              <a:t>Teilchenzoo</a:t>
            </a:r>
          </a:p>
        </p:txBody>
      </p:sp>
      <p:sp>
        <p:nvSpPr>
          <p:cNvPr id="10" name="Halbbogen 9">
            <a:extLst>
              <a:ext uri="{FF2B5EF4-FFF2-40B4-BE49-F238E27FC236}">
                <a16:creationId xmlns:a16="http://schemas.microsoft.com/office/drawing/2014/main" id="{857B790E-F209-4BBE-B2AE-FD83C4B42979}"/>
              </a:ext>
            </a:extLst>
          </p:cNvPr>
          <p:cNvSpPr/>
          <p:nvPr/>
        </p:nvSpPr>
        <p:spPr>
          <a:xfrm>
            <a:off x="914400" y="7110631"/>
            <a:ext cx="1828798" cy="3441700"/>
          </a:xfrm>
          <a:custGeom>
            <a:avLst/>
            <a:gdLst>
              <a:gd name="connsiteX0" fmla="*/ 0 w 1828798"/>
              <a:gd name="connsiteY0" fmla="*/ 1720850 h 3441700"/>
              <a:gd name="connsiteX1" fmla="*/ 914399 w 1828798"/>
              <a:gd name="connsiteY1" fmla="*/ 0 h 3441700"/>
              <a:gd name="connsiteX2" fmla="*/ 1828798 w 1828798"/>
              <a:gd name="connsiteY2" fmla="*/ 1720850 h 3441700"/>
              <a:gd name="connsiteX3" fmla="*/ 1371288 w 1828798"/>
              <a:gd name="connsiteY3" fmla="*/ 1720850 h 3441700"/>
              <a:gd name="connsiteX4" fmla="*/ 914399 w 1828798"/>
              <a:gd name="connsiteY4" fmla="*/ 457510 h 3441700"/>
              <a:gd name="connsiteX5" fmla="*/ 457510 w 1828798"/>
              <a:gd name="connsiteY5" fmla="*/ 1720850 h 3441700"/>
              <a:gd name="connsiteX6" fmla="*/ 0 w 1828798"/>
              <a:gd name="connsiteY6" fmla="*/ 172085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28798" h="3441700" fill="none" extrusionOk="0">
                <a:moveTo>
                  <a:pt x="0" y="1720850"/>
                </a:moveTo>
                <a:cubicBezTo>
                  <a:pt x="-14882" y="822069"/>
                  <a:pt x="401607" y="-10304"/>
                  <a:pt x="914399" y="0"/>
                </a:cubicBezTo>
                <a:cubicBezTo>
                  <a:pt x="1364606" y="-97245"/>
                  <a:pt x="1799106" y="604891"/>
                  <a:pt x="1828798" y="1720850"/>
                </a:cubicBezTo>
                <a:cubicBezTo>
                  <a:pt x="1781957" y="1755913"/>
                  <a:pt x="1557113" y="1696162"/>
                  <a:pt x="1371288" y="1720850"/>
                </a:cubicBezTo>
                <a:cubicBezTo>
                  <a:pt x="1356011" y="1012378"/>
                  <a:pt x="1164197" y="432112"/>
                  <a:pt x="914399" y="457510"/>
                </a:cubicBezTo>
                <a:cubicBezTo>
                  <a:pt x="632362" y="451704"/>
                  <a:pt x="430634" y="989140"/>
                  <a:pt x="457510" y="1720850"/>
                </a:cubicBezTo>
                <a:cubicBezTo>
                  <a:pt x="252758" y="1711924"/>
                  <a:pt x="103327" y="1748036"/>
                  <a:pt x="0" y="1720850"/>
                </a:cubicBezTo>
                <a:close/>
              </a:path>
              <a:path w="1828798" h="3441700" stroke="0" extrusionOk="0">
                <a:moveTo>
                  <a:pt x="0" y="1720850"/>
                </a:moveTo>
                <a:cubicBezTo>
                  <a:pt x="-78212" y="788877"/>
                  <a:pt x="466686" y="67507"/>
                  <a:pt x="914399" y="0"/>
                </a:cubicBezTo>
                <a:cubicBezTo>
                  <a:pt x="1469219" y="26302"/>
                  <a:pt x="1838711" y="825455"/>
                  <a:pt x="1828798" y="1720850"/>
                </a:cubicBezTo>
                <a:cubicBezTo>
                  <a:pt x="1742767" y="1709441"/>
                  <a:pt x="1460792" y="1694722"/>
                  <a:pt x="1371288" y="1720850"/>
                </a:cubicBezTo>
                <a:cubicBezTo>
                  <a:pt x="1374991" y="977104"/>
                  <a:pt x="1130506" y="447523"/>
                  <a:pt x="914399" y="457510"/>
                </a:cubicBezTo>
                <a:cubicBezTo>
                  <a:pt x="671134" y="475042"/>
                  <a:pt x="459052" y="1002193"/>
                  <a:pt x="457510" y="1720850"/>
                </a:cubicBezTo>
                <a:cubicBezTo>
                  <a:pt x="405705" y="1718223"/>
                  <a:pt x="98063" y="1714624"/>
                  <a:pt x="0" y="1720850"/>
                </a:cubicBezTo>
                <a:close/>
              </a:path>
            </a:pathLst>
          </a:custGeom>
          <a:solidFill>
            <a:schemeClr val="bg2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604640">
                  <a:prstGeom prst="blockArc">
                    <a:avLst>
                      <a:gd name="adj1" fmla="val 10800000"/>
                      <a:gd name="adj2" fmla="val 0"/>
                      <a:gd name="adj3" fmla="val 25017"/>
                    </a:avLst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E8BA2FA-027E-4DE4-A1BD-A9C37D60EE6F}"/>
              </a:ext>
            </a:extLst>
          </p:cNvPr>
          <p:cNvSpPr/>
          <p:nvPr/>
        </p:nvSpPr>
        <p:spPr>
          <a:xfrm>
            <a:off x="1295398" y="7475834"/>
            <a:ext cx="1079502" cy="173166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>
                <a:gd name="adj" fmla="val 10102851"/>
              </a:avLst>
            </a:prstTxWarp>
            <a:spAutoFit/>
          </a:bodyPr>
          <a:lstStyle/>
          <a:p>
            <a:pPr algn="ctr"/>
            <a:r>
              <a:rPr lang="de-D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" panose="020B0502040204020203" pitchFamily="34" charset="0"/>
              </a:rPr>
              <a:t>Teilchenzoo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04890FB0-7A2E-4BA6-AA43-BF737C1CA4FE}"/>
              </a:ext>
            </a:extLst>
          </p:cNvPr>
          <p:cNvSpPr txBox="1"/>
          <p:nvPr/>
        </p:nvSpPr>
        <p:spPr>
          <a:xfrm>
            <a:off x="292100" y="856397"/>
            <a:ext cx="6362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Die Menge aller Quantenobjekte im Standardmodell wird auch </a:t>
            </a:r>
            <a:r>
              <a:rPr lang="de-DE" sz="1400" i="1" dirty="0"/>
              <a:t>Teilchenzoo</a:t>
            </a:r>
            <a:r>
              <a:rPr lang="de-DE" sz="1400" dirty="0"/>
              <a:t> genannt. Nimm das wörtlich! </a:t>
            </a:r>
            <a:r>
              <a:rPr lang="de-DE" sz="1400" b="1" dirty="0"/>
              <a:t>Fertige</a:t>
            </a:r>
            <a:r>
              <a:rPr lang="de-DE" sz="1400" dirty="0"/>
              <a:t> eine Skizze des Teilchenzoos </a:t>
            </a:r>
            <a:r>
              <a:rPr lang="de-DE" sz="1400" b="1" dirty="0"/>
              <a:t>an</a:t>
            </a:r>
            <a:r>
              <a:rPr lang="de-DE" sz="1400"/>
              <a:t>. </a:t>
            </a:r>
            <a:br>
              <a:rPr lang="de-DE" sz="1400"/>
            </a:br>
            <a:r>
              <a:rPr lang="de-DE" sz="1400"/>
              <a:t>Stelle </a:t>
            </a:r>
            <a:r>
              <a:rPr lang="de-DE" sz="1400" dirty="0"/>
              <a:t>dabei alle erreichbaren Informationen über die Teilchen dar, z.B. durch Gruppierungen, Darstellungen der Teilchen selbst oder deren Gehege/Käfige.</a:t>
            </a:r>
          </a:p>
        </p:txBody>
      </p:sp>
    </p:spTree>
    <p:extLst>
      <p:ext uri="{BB962C8B-B14F-4D97-AF65-F5344CB8AC3E}">
        <p14:creationId xmlns:p14="http://schemas.microsoft.com/office/powerpoint/2010/main" val="138647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</Words>
  <Application>Microsoft Office PowerPoint</Application>
  <PresentationFormat>A4-Papier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Bahnschrift</vt:lpstr>
      <vt:lpstr>Bauhaus 93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Benedikt Müller</dc:creator>
  <cp:lastModifiedBy>Benedikt Müller</cp:lastModifiedBy>
  <cp:revision>1</cp:revision>
  <dcterms:created xsi:type="dcterms:W3CDTF">2020-11-24T19:18:04Z</dcterms:created>
  <dcterms:modified xsi:type="dcterms:W3CDTF">2020-11-24T19:39:53Z</dcterms:modified>
</cp:coreProperties>
</file>